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79" r:id="rId2"/>
    <p:sldId id="297" r:id="rId3"/>
    <p:sldId id="298" r:id="rId4"/>
    <p:sldId id="307" r:id="rId5"/>
    <p:sldId id="308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81464" autoAdjust="0"/>
  </p:normalViewPr>
  <p:slideViewPr>
    <p:cSldViewPr snapToGrid="0">
      <p:cViewPr varScale="1">
        <p:scale>
          <a:sx n="56" d="100"/>
          <a:sy n="56" d="100"/>
        </p:scale>
        <p:origin x="51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DE1B90-BAD7-4EE2-9305-F04083D1EB85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0B266-BB7A-494A-B483-2AE48A4D5A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1666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Chez l’adulte pied= avant bras environ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0B266-BB7A-494A-B483-2AE48A4D5A0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74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bin"/><Relationship Id="rId2" Type="http://schemas.openxmlformats.org/officeDocument/2006/relationships/image" Target="../media/image10.bin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bin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499928" y="2316827"/>
              <a:ext cx="8144143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CE1 CE2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CE1 et CE2 : </a:t>
              </a:r>
              <a:r>
                <a:rPr lang="fr-FR" sz="3200" b="1" dirty="0">
                  <a:solidFill>
                    <a:schemeClr val="bg1"/>
                  </a:solidFill>
                </a:rPr>
                <a:t>Je compare des longueurs.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CE2 Je trouve un ordre de grandeur.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1249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Qu’est-ce qui est le </a:t>
            </a:r>
            <a:r>
              <a:rPr lang="fr-FR" b="1" dirty="0"/>
              <a:t>plus long </a:t>
            </a:r>
            <a:r>
              <a:rPr lang="fr-FR" dirty="0"/>
              <a:t>entre ta main et ton pied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782413" y="2126586"/>
            <a:ext cx="8082381" cy="1302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/>
              <a:t>M </a:t>
            </a:r>
            <a:r>
              <a:rPr lang="fr-FR" sz="4400" dirty="0"/>
              <a:t>– la main</a:t>
            </a:r>
          </a:p>
          <a:p>
            <a:r>
              <a:rPr lang="fr-FR" sz="4400" b="1" dirty="0"/>
              <a:t>P</a:t>
            </a:r>
            <a:r>
              <a:rPr lang="fr-FR" sz="4400" dirty="0"/>
              <a:t> – le pied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D95A01F-7BEF-74CB-C6A3-0453DC13916D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23EE8B-33BD-DE35-35C4-D4F2DE1DA326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904122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588736" y="1243952"/>
            <a:ext cx="8082381" cy="538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>
                <a:solidFill>
                  <a:srgbClr val="C00000"/>
                </a:solidFill>
              </a:rPr>
              <a:t>P</a:t>
            </a:r>
            <a:r>
              <a:rPr lang="fr-FR" sz="4400" dirty="0">
                <a:solidFill>
                  <a:srgbClr val="C00000"/>
                </a:solidFill>
              </a:rPr>
              <a:t> – le pied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F66455-5E47-5079-B2E9-043F05D9FF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5" r="55810" b="5801"/>
          <a:stretch/>
        </p:blipFill>
        <p:spPr>
          <a:xfrm>
            <a:off x="3005003" y="2065131"/>
            <a:ext cx="1566997" cy="323373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E6741D6-97A1-FCF2-5B62-54CD3FF18E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926" y="2913530"/>
            <a:ext cx="1689349" cy="229496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4720923-32CC-6D79-8C88-06137F52B1C6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D69F3D-FD7B-3A73-7113-B6CDB71B3B00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3372428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91249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Qu’est-ce qui est </a:t>
            </a:r>
            <a:r>
              <a:rPr lang="fr-FR" b="1" dirty="0"/>
              <a:t>le plus haut </a:t>
            </a:r>
            <a:r>
              <a:rPr lang="fr-FR" dirty="0"/>
              <a:t>entre la tour Eiffel et un immeuble de 13 étages 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742499" y="2126586"/>
            <a:ext cx="8082381" cy="1302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/>
              <a:t>T </a:t>
            </a:r>
            <a:r>
              <a:rPr lang="fr-FR" sz="4400" dirty="0"/>
              <a:t>– la tour</a:t>
            </a:r>
          </a:p>
          <a:p>
            <a:r>
              <a:rPr lang="fr-FR" sz="4400" b="1" dirty="0"/>
              <a:t>I</a:t>
            </a:r>
            <a:r>
              <a:rPr lang="fr-FR" sz="4400" dirty="0"/>
              <a:t> – l’immeuble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7F4431-9810-1088-95ED-2896A5FA6999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C4BB7F-1120-6993-5BD3-306181F956F8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3290888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75436" y="6490150"/>
            <a:ext cx="801889" cy="367849"/>
          </a:xfrm>
        </p:spPr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720485" y="1613603"/>
            <a:ext cx="8082381" cy="1302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>
                <a:solidFill>
                  <a:srgbClr val="C00000"/>
                </a:solidFill>
              </a:rPr>
              <a:t>T </a:t>
            </a:r>
            <a:r>
              <a:rPr lang="fr-FR" sz="4400" dirty="0">
                <a:solidFill>
                  <a:srgbClr val="C00000"/>
                </a:solidFill>
              </a:rPr>
              <a:t>– la tour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AD964D5-DE0E-9340-08D4-AC7615B07F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850" y="1067831"/>
            <a:ext cx="3508428" cy="567735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22DB5EB-6E65-7D05-8EBD-9DE79C458F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15"/>
          <a:stretch/>
        </p:blipFill>
        <p:spPr>
          <a:xfrm>
            <a:off x="4302496" y="5788115"/>
            <a:ext cx="459180" cy="702035"/>
          </a:xfrm>
          <a:prstGeom prst="rect">
            <a:avLst/>
          </a:prstGeom>
        </p:spPr>
      </p:pic>
      <p:sp>
        <p:nvSpPr>
          <p:cNvPr id="7" name="Flèche : double flèche verticale 6">
            <a:extLst>
              <a:ext uri="{FF2B5EF4-FFF2-40B4-BE49-F238E27FC236}">
                <a16:creationId xmlns:a16="http://schemas.microsoft.com/office/drawing/2014/main" id="{DA2EDFB2-219D-CC2C-0226-C03616B7F888}"/>
              </a:ext>
            </a:extLst>
          </p:cNvPr>
          <p:cNvSpPr/>
          <p:nvPr/>
        </p:nvSpPr>
        <p:spPr>
          <a:xfrm>
            <a:off x="5217228" y="1318160"/>
            <a:ext cx="229590" cy="5171990"/>
          </a:xfrm>
          <a:prstGeom prst="upDownArrow">
            <a:avLst>
              <a:gd name="adj1" fmla="val 50000"/>
              <a:gd name="adj2" fmla="val 12586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B7690844-7124-96E4-A784-DB0369F8D46A}"/>
              </a:ext>
            </a:extLst>
          </p:cNvPr>
          <p:cNvSpPr txBox="1">
            <a:spLocks/>
          </p:cNvSpPr>
          <p:nvPr/>
        </p:nvSpPr>
        <p:spPr>
          <a:xfrm>
            <a:off x="5446818" y="3568999"/>
            <a:ext cx="1361413" cy="404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330 m</a:t>
            </a:r>
          </a:p>
        </p:txBody>
      </p:sp>
      <p:sp>
        <p:nvSpPr>
          <p:cNvPr id="10" name="Flèche : double flèche verticale 9">
            <a:extLst>
              <a:ext uri="{FF2B5EF4-FFF2-40B4-BE49-F238E27FC236}">
                <a16:creationId xmlns:a16="http://schemas.microsoft.com/office/drawing/2014/main" id="{D256CD02-719B-A095-75BB-86FE69AB4BD3}"/>
              </a:ext>
            </a:extLst>
          </p:cNvPr>
          <p:cNvSpPr/>
          <p:nvPr/>
        </p:nvSpPr>
        <p:spPr>
          <a:xfrm>
            <a:off x="4118894" y="5838701"/>
            <a:ext cx="71583" cy="651449"/>
          </a:xfrm>
          <a:prstGeom prst="upDownArrow">
            <a:avLst>
              <a:gd name="adj1" fmla="val 50000"/>
              <a:gd name="adj2" fmla="val 12586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9E3E0128-9821-BB6D-CA19-FE6A74044FF2}"/>
              </a:ext>
            </a:extLst>
          </p:cNvPr>
          <p:cNvSpPr txBox="1">
            <a:spLocks/>
          </p:cNvSpPr>
          <p:nvPr/>
        </p:nvSpPr>
        <p:spPr>
          <a:xfrm>
            <a:off x="3268716" y="6004100"/>
            <a:ext cx="1361413" cy="404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40 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047229-C68E-A8B1-CFB7-906649F21DD0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D531CA-F5D9-3955-81AF-A056D9FC4DBE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168671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499" y="829322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Qu’est-ce qui est le plus </a:t>
            </a:r>
            <a:r>
              <a:rPr lang="fr-FR" b="1" dirty="0"/>
              <a:t>long</a:t>
            </a:r>
            <a:r>
              <a:rPr lang="fr-FR" dirty="0"/>
              <a:t> entre un bus et une voiture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742499" y="2200319"/>
            <a:ext cx="8082381" cy="1302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/>
              <a:t>B</a:t>
            </a:r>
            <a:r>
              <a:rPr lang="fr-FR" sz="4400" dirty="0"/>
              <a:t> – le bus</a:t>
            </a:r>
          </a:p>
          <a:p>
            <a:r>
              <a:rPr lang="fr-FR" sz="4400" b="1" dirty="0"/>
              <a:t>V</a:t>
            </a:r>
            <a:r>
              <a:rPr lang="fr-FR" sz="4400" dirty="0"/>
              <a:t> – la voiture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97CB3B-DA3D-8B12-3EFC-213C45C0AD58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545EBB-0C3E-5B22-1946-5A1BAB8151EA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2468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98C28E2-48E6-E577-BD56-C9B683FC8896}"/>
              </a:ext>
            </a:extLst>
          </p:cNvPr>
          <p:cNvSpPr txBox="1">
            <a:spLocks/>
          </p:cNvSpPr>
          <p:nvPr/>
        </p:nvSpPr>
        <p:spPr>
          <a:xfrm>
            <a:off x="588736" y="1237741"/>
            <a:ext cx="8082381" cy="6324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>
                <a:solidFill>
                  <a:srgbClr val="C00000"/>
                </a:solidFill>
              </a:rPr>
              <a:t>B</a:t>
            </a:r>
            <a:r>
              <a:rPr lang="fr-FR" sz="4400" dirty="0">
                <a:solidFill>
                  <a:srgbClr val="C00000"/>
                </a:solidFill>
              </a:rPr>
              <a:t> – le bus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CCF7DA8-9950-86D6-ABF5-7002C1DB81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24" y="2621125"/>
            <a:ext cx="8335203" cy="416760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7BAC513-419F-0F9F-F4C1-A8BD40D86F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653" y="4379600"/>
            <a:ext cx="4221100" cy="2110550"/>
          </a:xfrm>
          <a:prstGeom prst="rect">
            <a:avLst/>
          </a:prstGeom>
        </p:spPr>
      </p:pic>
      <p:sp>
        <p:nvSpPr>
          <p:cNvPr id="9" name="Flèche : double flèche horizontale 8">
            <a:extLst>
              <a:ext uri="{FF2B5EF4-FFF2-40B4-BE49-F238E27FC236}">
                <a16:creationId xmlns:a16="http://schemas.microsoft.com/office/drawing/2014/main" id="{BEFD7700-959D-FE8C-C3AE-5179C4EC96A7}"/>
              </a:ext>
            </a:extLst>
          </p:cNvPr>
          <p:cNvSpPr/>
          <p:nvPr/>
        </p:nvSpPr>
        <p:spPr>
          <a:xfrm>
            <a:off x="771896" y="2806535"/>
            <a:ext cx="8144856" cy="304333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2293E1-0A32-6EBF-18A5-CA34F6766394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9B4EF2-D490-DCA2-712E-95DCB12F66AA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115605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2468"/>
          </a:xfrm>
        </p:spPr>
        <p:txBody>
          <a:bodyPr>
            <a:normAutofit/>
          </a:bodyPr>
          <a:lstStyle/>
          <a:p>
            <a:r>
              <a:rPr lang="fr-FR" dirty="0"/>
              <a:t>Quelle est sa longueur approximative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98C28E2-48E6-E577-BD56-C9B683FC8896}"/>
              </a:ext>
            </a:extLst>
          </p:cNvPr>
          <p:cNvSpPr txBox="1">
            <a:spLocks/>
          </p:cNvSpPr>
          <p:nvPr/>
        </p:nvSpPr>
        <p:spPr>
          <a:xfrm>
            <a:off x="588736" y="1000318"/>
            <a:ext cx="8082381" cy="19365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a) 12 mètres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b) 30 mètres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c) 5 mètres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CCF7DA8-9950-86D6-ABF5-7002C1DB81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24" y="2621125"/>
            <a:ext cx="8335203" cy="4167602"/>
          </a:xfrm>
          <a:prstGeom prst="rect">
            <a:avLst/>
          </a:prstGeom>
        </p:spPr>
      </p:pic>
      <p:sp>
        <p:nvSpPr>
          <p:cNvPr id="9" name="Flèche : double flèche horizontale 8">
            <a:extLst>
              <a:ext uri="{FF2B5EF4-FFF2-40B4-BE49-F238E27FC236}">
                <a16:creationId xmlns:a16="http://schemas.microsoft.com/office/drawing/2014/main" id="{BEFD7700-959D-FE8C-C3AE-5179C4EC96A7}"/>
              </a:ext>
            </a:extLst>
          </p:cNvPr>
          <p:cNvSpPr/>
          <p:nvPr/>
        </p:nvSpPr>
        <p:spPr>
          <a:xfrm>
            <a:off x="771896" y="2806535"/>
            <a:ext cx="8144856" cy="304333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F589C9A-91D0-F32D-FE93-1CD39A2FDFF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230497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2468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98C28E2-48E6-E577-BD56-C9B683FC8896}"/>
              </a:ext>
            </a:extLst>
          </p:cNvPr>
          <p:cNvSpPr txBox="1">
            <a:spLocks/>
          </p:cNvSpPr>
          <p:nvPr/>
        </p:nvSpPr>
        <p:spPr>
          <a:xfrm>
            <a:off x="588736" y="1000318"/>
            <a:ext cx="8082381" cy="19365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a) 12 mètres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b) 30 mètres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c) 5 mètres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CCF7DA8-9950-86D6-ABF5-7002C1DB81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24" y="2621125"/>
            <a:ext cx="8335203" cy="4167602"/>
          </a:xfrm>
          <a:prstGeom prst="rect">
            <a:avLst/>
          </a:prstGeom>
        </p:spPr>
      </p:pic>
      <p:sp>
        <p:nvSpPr>
          <p:cNvPr id="9" name="Flèche : double flèche horizontale 8">
            <a:extLst>
              <a:ext uri="{FF2B5EF4-FFF2-40B4-BE49-F238E27FC236}">
                <a16:creationId xmlns:a16="http://schemas.microsoft.com/office/drawing/2014/main" id="{BEFD7700-959D-FE8C-C3AE-5179C4EC96A7}"/>
              </a:ext>
            </a:extLst>
          </p:cNvPr>
          <p:cNvSpPr/>
          <p:nvPr/>
        </p:nvSpPr>
        <p:spPr>
          <a:xfrm>
            <a:off x="771896" y="2806535"/>
            <a:ext cx="8144856" cy="304333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483626-F764-006F-DBDB-6EDFE6892167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2495072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459" y="692707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Qu’est-ce qui est le plus </a:t>
            </a:r>
            <a:r>
              <a:rPr lang="fr-FR" b="1" dirty="0"/>
              <a:t>haut</a:t>
            </a:r>
            <a:r>
              <a:rPr lang="fr-FR" dirty="0"/>
              <a:t> entre un éléphant et un cheval ?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675694" y="2205778"/>
            <a:ext cx="8082381" cy="1302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/>
              <a:t>E </a:t>
            </a:r>
            <a:r>
              <a:rPr lang="fr-FR" sz="4400" dirty="0"/>
              <a:t>– l’éléphant</a:t>
            </a:r>
          </a:p>
          <a:p>
            <a:r>
              <a:rPr lang="fr-FR" sz="4400" b="1" dirty="0"/>
              <a:t>C </a:t>
            </a:r>
            <a:r>
              <a:rPr lang="fr-FR" sz="4400" dirty="0"/>
              <a:t>– le cheval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7A497DC-133F-7AE3-371D-53F05CA664EE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CAD33A-4EE7-CA3B-61C1-10D14743F470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124453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2468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13071A2-BEBD-EE87-52FA-4ABC0FEBE4C8}"/>
              </a:ext>
            </a:extLst>
          </p:cNvPr>
          <p:cNvSpPr txBox="1">
            <a:spLocks/>
          </p:cNvSpPr>
          <p:nvPr/>
        </p:nvSpPr>
        <p:spPr>
          <a:xfrm>
            <a:off x="588736" y="1200358"/>
            <a:ext cx="8082381" cy="569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>
                <a:solidFill>
                  <a:srgbClr val="C00000"/>
                </a:solidFill>
              </a:rPr>
              <a:t>E</a:t>
            </a:r>
            <a:r>
              <a:rPr lang="fr-FR" sz="4400" dirty="0">
                <a:solidFill>
                  <a:srgbClr val="C00000"/>
                </a:solidFill>
              </a:rPr>
              <a:t>– l’éléphant (il fait environ le double de hauteur, environ 3m )</a:t>
            </a:r>
          </a:p>
        </p:txBody>
      </p:sp>
      <p:pic>
        <p:nvPicPr>
          <p:cNvPr id="1026" name="Picture 2" descr="crée une image photoréaliste un éléphant à côté d'un cheval en respectant les tailles et proportions réelles">
            <a:extLst>
              <a:ext uri="{FF2B5EF4-FFF2-40B4-BE49-F238E27FC236}">
                <a16:creationId xmlns:a16="http://schemas.microsoft.com/office/drawing/2014/main" id="{418BE0F1-EBB9-1C77-9BAA-31BB946E8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619102"/>
            <a:ext cx="4238897" cy="423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65F705-340C-912E-E4A9-AF3630DE0DA4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A94036-21C2-55C3-C9A9-84358F956BE8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2468015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39" y="762435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Quelle est environ la hauteur d’une porte en utilisant la règle jaune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742498" y="2319680"/>
            <a:ext cx="8082381" cy="1302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/>
              <a:t>A </a:t>
            </a:r>
            <a:r>
              <a:rPr lang="fr-FR" sz="4400" dirty="0"/>
              <a:t>– environ trois mètres (trois règles)</a:t>
            </a:r>
          </a:p>
          <a:p>
            <a:r>
              <a:rPr lang="fr-FR" sz="4400" b="1" dirty="0"/>
              <a:t>B</a:t>
            </a:r>
            <a:r>
              <a:rPr lang="fr-FR" sz="4400" dirty="0"/>
              <a:t> – environ deux mètres (deux règles)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61EA6E-8587-5F65-B122-12765F156103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F042BA-E292-3FFE-F0C1-DE5C4AC5DC6E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4233403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471341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490895" y="913140"/>
            <a:ext cx="8082381" cy="5950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>
                <a:solidFill>
                  <a:srgbClr val="C00000"/>
                </a:solidFill>
              </a:rPr>
              <a:t>B</a:t>
            </a:r>
            <a:r>
              <a:rPr lang="fr-FR" sz="4400" dirty="0">
                <a:solidFill>
                  <a:srgbClr val="C00000"/>
                </a:solidFill>
              </a:rPr>
              <a:t> – environ deux mètres (deux règles)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C14F570-26D9-8780-60DB-0F36B93B08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6"/>
          <a:stretch/>
        </p:blipFill>
        <p:spPr>
          <a:xfrm>
            <a:off x="3086522" y="1915884"/>
            <a:ext cx="2970955" cy="485502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BE2964C-73F4-2936-92EB-FC97B514FCB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50861">
            <a:off x="2424230" y="4469699"/>
            <a:ext cx="1978651" cy="197865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E42E0AA-244A-E90A-AA83-41ECD34A68E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50861">
            <a:off x="2424229" y="2079196"/>
            <a:ext cx="1978651" cy="197865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6500D32-A01B-B28F-CEFF-36BB60B9F42D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B8D130-DD6B-BFA4-3606-8562BC2BCB5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307190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254</Words>
  <Application>Microsoft Office PowerPoint</Application>
  <PresentationFormat>Affichage à l'écran (4:3)</PresentationFormat>
  <Paragraphs>76</Paragraphs>
  <Slides>13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Qu’est-ce qui est le plus long entre un bus et une voiture ? </vt:lpstr>
      <vt:lpstr>Correction</vt:lpstr>
      <vt:lpstr>Quelle est sa longueur approximative ? </vt:lpstr>
      <vt:lpstr>Correction</vt:lpstr>
      <vt:lpstr>Qu’est-ce qui est le plus haut entre un éléphant et un cheval ?  </vt:lpstr>
      <vt:lpstr>Correction</vt:lpstr>
      <vt:lpstr>Quelle est environ la hauteur d’une porte en utilisant la règle jaune ? </vt:lpstr>
      <vt:lpstr>Correction</vt:lpstr>
      <vt:lpstr>Qu’est-ce qui est le plus long entre ta main et ton pied ? </vt:lpstr>
      <vt:lpstr>Correction</vt:lpstr>
      <vt:lpstr>Qu’est-ce qui est le plus haut entre la tour Eiffel et un immeuble de 13 étages ?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51</cp:revision>
  <dcterms:created xsi:type="dcterms:W3CDTF">2023-02-07T14:55:57Z</dcterms:created>
  <dcterms:modified xsi:type="dcterms:W3CDTF">2025-10-24T09:59:23Z</dcterms:modified>
</cp:coreProperties>
</file>